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2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92" autoAdjust="0"/>
    <p:restoredTop sz="94684" autoAdjust="0"/>
  </p:normalViewPr>
  <p:slideViewPr>
    <p:cSldViewPr>
      <p:cViewPr varScale="1">
        <p:scale>
          <a:sx n="75" d="100"/>
          <a:sy n="75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152400"/>
            <a:ext cx="5638800" cy="156966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solidFill>
                  <a:schemeClr val="accent3">
                    <a:lumMod val="50000"/>
                  </a:schemeClr>
                </a:solidFill>
              </a:rPr>
              <a:t>Welcome</a:t>
            </a:r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pti noakhali\Pictures\pictu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6268" y="2362200"/>
            <a:ext cx="6571915" cy="42776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524000"/>
            <a:ext cx="51054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Which  one is triangle  </a:t>
            </a:r>
          </a:p>
        </p:txBody>
      </p:sp>
      <p:sp>
        <p:nvSpPr>
          <p:cNvPr id="3" name="Isosceles Triangle 2"/>
          <p:cNvSpPr/>
          <p:nvPr/>
        </p:nvSpPr>
        <p:spPr>
          <a:xfrm>
            <a:off x="914400" y="3200400"/>
            <a:ext cx="2057400" cy="2362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57800" y="3657600"/>
            <a:ext cx="17526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5791200"/>
            <a:ext cx="1905000" cy="5232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Triangle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767481"/>
            <a:ext cx="5943600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Evaluation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19600" y="3682425"/>
            <a:ext cx="3657600" cy="5847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Time </a:t>
            </a:r>
            <a:r>
              <a:rPr lang="en-US" sz="3200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-10 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minutes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304800"/>
            <a:ext cx="6629400" cy="10772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Matching picture with shapes name.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71600" y="1600200"/>
          <a:ext cx="64770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2839"/>
                <a:gridCol w="3354161"/>
              </a:tblGrid>
              <a:tr h="1257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257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257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257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438400" y="1676400"/>
            <a:ext cx="914400" cy="838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5638800" y="1600200"/>
            <a:ext cx="1066800" cy="838200"/>
          </a:xfrm>
          <a:prstGeom prst="triangl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4600" y="2819400"/>
            <a:ext cx="1066800" cy="8382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400" y="2895600"/>
            <a:ext cx="1371600" cy="8382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2514600" y="4114800"/>
            <a:ext cx="1219200" cy="838200"/>
          </a:xfrm>
          <a:prstGeom prst="triangl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562600" y="4038600"/>
            <a:ext cx="914400" cy="9144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38400" y="5410200"/>
            <a:ext cx="1371600" cy="685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15000" y="5181600"/>
            <a:ext cx="990600" cy="8382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505200" y="2438400"/>
            <a:ext cx="2057400" cy="1828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657600" y="2362200"/>
            <a:ext cx="1828800" cy="21336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810000" y="3276600"/>
            <a:ext cx="1676400" cy="21336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810000" y="3581400"/>
            <a:ext cx="1447800" cy="1676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609600"/>
            <a:ext cx="6477000" cy="156966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US" sz="96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Good bye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pti noakhali\Pictures\flower 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2438400"/>
            <a:ext cx="41148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9215" y="762000"/>
            <a:ext cx="5330370" cy="193899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Presented by: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2971800"/>
            <a:ext cx="6477000" cy="255454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Mizanur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Rahman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Assistant   teacher</a:t>
            </a:r>
          </a:p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Uttor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Sakucia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Govt. Primary  School</a:t>
            </a:r>
          </a:p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Monpura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Bhola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.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533400"/>
            <a:ext cx="5486400" cy="156966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Lesson Introduction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3043297"/>
            <a:ext cx="7010400" cy="2062103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NikoshBAN" pitchFamily="2" charset="0"/>
                <a:cs typeface="NikoshBAN" pitchFamily="2" charset="0"/>
              </a:rPr>
              <a:t>Subject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:English                  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Class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: 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Two</a:t>
            </a:r>
            <a:r>
              <a:rPr lang="en-US" sz="2800" dirty="0" smtClean="0">
                <a:solidFill>
                  <a:srgbClr val="00CC66"/>
                </a:solidFill>
                <a:latin typeface="NikoshBAN" pitchFamily="2" charset="0"/>
                <a:cs typeface="NikoshBAN" pitchFamily="2" charset="0"/>
              </a:rPr>
              <a:t>           </a:t>
            </a:r>
          </a:p>
          <a:p>
            <a:r>
              <a:rPr lang="en-US" sz="28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Unit       :six                           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lesson    :one </a:t>
            </a:r>
          </a:p>
          <a:p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Title 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: Shapes and sizes           </a:t>
            </a:r>
          </a:p>
          <a:p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Time    </a:t>
            </a:r>
            <a:r>
              <a:rPr lang="en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forty  munities</a:t>
            </a:r>
          </a:p>
          <a:p>
            <a:endParaRPr lang="en-US" sz="12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533400"/>
            <a:ext cx="5562599" cy="156966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Learning outcomes</a:t>
            </a:r>
            <a:endParaRPr lang="en-US" sz="48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743200"/>
            <a:ext cx="7315200" cy="15696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Students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will be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able-     to listen attentively  and  say the name of shape and sizes.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1143000"/>
            <a:ext cx="4648200" cy="144655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Create  emotion</a:t>
            </a:r>
          </a:p>
          <a:p>
            <a:r>
              <a:rPr lang="en-US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By song    </a:t>
            </a:r>
            <a:endParaRPr lang="en-US" sz="4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00200" y="3429000"/>
            <a:ext cx="6096001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prstTxWarp prst="textPlain">
              <a:avLst/>
            </a:prstTxWarp>
            <a:spAutoFit/>
          </a:bodyPr>
          <a:lstStyle/>
          <a:p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(we shall ……  some  day)</a:t>
            </a:r>
            <a:endParaRPr lang="en-US" sz="32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838200"/>
            <a:ext cx="563880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Presentation</a:t>
            </a:r>
            <a:endParaRPr lang="en-US" sz="6000" b="1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90800" y="4419600"/>
            <a:ext cx="5447654" cy="70788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Showing   picture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399" y="2286000"/>
            <a:ext cx="2484895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Time :</a:t>
            </a:r>
            <a:r>
              <a:rPr lang="en-US" sz="20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 20 </a:t>
            </a:r>
            <a:r>
              <a:rPr lang="en-US" sz="2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minutes</a:t>
            </a:r>
            <a:endParaRPr lang="en-US" sz="2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762000"/>
            <a:ext cx="3048000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What is this?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676400" y="1981200"/>
            <a:ext cx="2286000" cy="2362200"/>
          </a:xfrm>
          <a:prstGeom prst="ellipse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4749225"/>
            <a:ext cx="22098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a circle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838200"/>
            <a:ext cx="312420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What is this 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67400" y="2133600"/>
            <a:ext cx="2133600" cy="198120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9800" y="4648200"/>
            <a:ext cx="20574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a  square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762000"/>
            <a:ext cx="31242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What is this 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57800" y="685800"/>
            <a:ext cx="297180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What is this 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990600" y="2286000"/>
            <a:ext cx="3048000" cy="2362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53000" y="2590800"/>
            <a:ext cx="3352800" cy="1752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5130225"/>
            <a:ext cx="23622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a  triangle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0" y="5130225"/>
            <a:ext cx="28956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a rectangle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2057400"/>
            <a:ext cx="48768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Which  one is  square ?</a:t>
            </a:r>
          </a:p>
        </p:txBody>
      </p:sp>
      <p:sp>
        <p:nvSpPr>
          <p:cNvPr id="3" name="Oval 2"/>
          <p:cNvSpPr/>
          <p:nvPr/>
        </p:nvSpPr>
        <p:spPr>
          <a:xfrm>
            <a:off x="1371600" y="3627120"/>
            <a:ext cx="2103120" cy="20116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43400" y="3657600"/>
            <a:ext cx="1737360" cy="182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6858000" y="3657600"/>
            <a:ext cx="1737360" cy="1828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0" y="457200"/>
            <a:ext cx="3886200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Point and say 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8200" y="5715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00600" y="5867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0" y="5791200"/>
            <a:ext cx="1447800" cy="46166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Square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135</Words>
  <Application>Microsoft Office PowerPoint</Application>
  <PresentationFormat>On-screen Show (4:3)</PresentationFormat>
  <Paragraphs>38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 noakhali</cp:lastModifiedBy>
  <cp:revision>132</cp:revision>
  <dcterms:created xsi:type="dcterms:W3CDTF">2006-08-16T00:00:00Z</dcterms:created>
  <dcterms:modified xsi:type="dcterms:W3CDTF">2013-05-17T05:00:31Z</dcterms:modified>
</cp:coreProperties>
</file>